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002F-B397-468E-AEBA-0CE3FD1069D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1A002F-B397-468E-AEBA-0CE3FD1069D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5B7AF6-3C63-4A3F-B111-DAA1D17BC46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urgogne flag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Brandon </a:t>
            </a:r>
            <a:r>
              <a:rPr lang="en-US" dirty="0" err="1" smtClean="0"/>
              <a:t>Bicking</a:t>
            </a:r>
            <a:endParaRPr lang="en-US" dirty="0" smtClean="0"/>
          </a:p>
          <a:p>
            <a:r>
              <a:rPr lang="en-US" dirty="0" smtClean="0"/>
              <a:t>Period 4</a:t>
            </a:r>
          </a:p>
          <a:p>
            <a:r>
              <a:rPr lang="en-US" dirty="0" smtClean="0"/>
              <a:t>French 4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20902386">
            <a:off x="-210129" y="1502761"/>
            <a:ext cx="981706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2000" b="1" i="1" cap="none" spc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La Bourgogne</a:t>
            </a:r>
            <a:endParaRPr lang="en-US" sz="12000" b="1" cap="none" spc="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266" name="AutoShape 2" descr="data:image/jpeg;base64,/9j/4AAQSkZJRgABAQAAAQABAAD/2wCEAAkGBhQQDxUUEBQWFRUWGBQYFRQXGB0YGRQYFxcVFxQYGBYaGyYfFxkjGRgYHy8gIycqLCwsGB4xNTAqNSYrLCkBCQoKDgwOGg8PGjQkHiQqMCosMCwsLC8yLCwvNCwsLCwyKiwsLCwsLCwsLCwsLCwsLCwsLCwsLCwsLCksKSwsLP/AABEIALABHgMBIgACEQEDEQH/xAAcAAABBQEBAQAAAAAAAAAAAAAABAUGBwgDAQL/xABMEAACAAQBBwYJCQQJBQEAAAABAgADBBEhBQYHEhMxQVFhcYGR0RUXIjJCUlNysRQjMzVic5KTwaGy0uEIFjRDVIKz0/AkdISiw+L/xAAbAQADAAMBAQAAAAAAAAAAAAAEBQYBAgMAB//EADYRAAEDAgUBBAkFAAIDAAAAAAEAAgMEEQUSITFRQRMUImEGFTJScYGRocEjsdHh8DNCJDRi/9oADAMBAAIRAxEAPwB10aaR1Yilrba17SpzAeVyI55eQ8dxx32v8mT1V7BGTH3npMSeTppyhSy0lK0pwq2DTELORwuwcXsMIHp3l5ydU8xSibEO2Zt1C0b8mX1V7BFb6bmMujkmWShM7EqSpPkNxEV54/spclP+U3+5DNnRpRrMoy1l1Ak6qNrDUQqb2IxJc4YwY+nkLSAEpppmRyte7YJN4Tm+1mfjbvg8JzfazPxt3wxeEX5uz+cHhF+bs/nAncZv8VRet6Tj7LRuhg7TJrGZ5Z20wXbyjayYXMT35Mvqr2CMvZs6WK3J8gyacSdQsX8tCxuQAcQ4wwh28f2UuSn/ACm/3ILZTyBoBCnKiZkkrnN2JWijTL6q9gjMucWU5wrakCbMAE+eAA7AACY4AAvgIcPH9lLkp/ym/wByIPW5cmTprzH1daYzu1hYXZixsL4C5jSWllcNEXh9XFA5xk6p48LTvbTfzG74d80MpTWyjShpswgzpQILsQRrDAgnERCfCL83Z/OFOTc4JtPOlzZerrS2V1uLi6m4uL4iOAopgdf3TSTFKVzCAOnC2AKZfVXsEHyZfVXsEZ18f2UuSn/Kb/cg8f2UuSn/ACm/3IM7B/CmcwRpInsuVqkKzAB1sAxAHkJwBiNitme0f8Td8IstZ0TquoefN1NeYQW1VIGAAwFzwEIfCL83Z/OA3UUxJKpocVpmRtadwOE+pWzSQBMmEnAAO1yTuAxizKTMKbT5JqamseYZpkuZcouxEq43sL4v8Onc36AMny6ifUTpqhnkiVsjwUvr6xty+SMeEWppB+qqv7l/hGogLL5t1wqMREzmsiFhcXWatu3rN2nvg27es3ae+OcEBKlsF027es3ae+Dbt6zdp74dMg5stWrenmySRvQsQ69KkftGEO3iwquWV+I90DyVUUTsr3WPmuAnhOoIUV27es3ae+Dbt6zdp74lXiwq+WV+I90HiwquWV+I90c+/wBP74+qz2sXIUV27es3ae+Dbt6zdp74lXiwquWV+I90Jco6PquTLL6gmAb1lnWa3Lq4X6o2bWwONg8X+K8Zoh1Cj+3b1m7T3wbdvWbtPfCJq9QbEMCN4IxHTHnhJeeGIp5TqAuHfaX3gl23b1m7T3wbdvWbtPfCHwkvPB4SXnjPdpvdK936l98Jdt29Zu098G3b1m7T3wszfyR8tOrJmyg/s3bVY84FvK6ofvFjV8sr8R7oBmqI4XZZHWPmuraiBwu0hRXbt6zdp74Nu3rN2nviVeLCr5ZX4j3Q3ZczOn0csTJpTVLBRqm5uQTyc0c2VkL3ZWvBK3EkZNgmbbt6zdp74cMiTmM03Y+aeJ5VhrhxyF9KfdPxWCwdVmVoyHRIH3npMNWUvPHR+pi9U0ES2APyp8Rf6NeOPLFYaUM0FyZWJKWYZgaUHuQFtdnW1geaGFHE5soJSDEq6GaAsYddOih8EEEPFMIj1EJIAxJIAHKTgI75PyfMqJqy5Kl3Y2VRx4noFuMP+UczKnJzSp9QimWHllmRtYLZgbNgLfDngSeqiiOQuGYjQcro2NztbaKXZe0cy5WTAqKNvLUzGfi7WvMU/ZtgOgc8VVGiM465Uppk0kauyZr8oK4dtx2xTuT9HNbPp9sksapF1Vms7jlVT+pF4msCxI9k91U+3i0vyeiYVkAu3sx0UZgj6mSypIYEEEgg7wRgQYJUsswVRckgADeScAIr8wtfoldl8xb2ZeZkrwXecoZqkXYneqY7MKeFvO6Yi9Tolq0p9prS2cC5kgnWtxANrM3NFiZm14m5KpyPQUI3MUup+F4jsdxISwNNK+/isbfZNKODLJ+oOio3KNEZE6ZKbfLdlP8AlJEJ4nMjMmdlWoqKmWyy5TTZmoz38vEjyQOHPEWy7kObRTzJngBhYgg3DA7iDyRRUtdFKRFmGcAXH7oKSJzfFbRN8EEEMFwV1/0b99b/AOP/APWLL0g/VVX9y/wihNF2fxyVt7Strtdn6Wrq6mvzG/nRLc4NMxq6WbI+Tau1Rk1tpfVvxtq4wnqJGh7gU2pKKZ+WRo0uq0gMEBhWN1Zu9kpmkz2lsGRirA3DKbEdBEWFmzpemS7JWrtF3bVRZx7w3P8AsPTFcmCHtXh9PWMyzNv59fqvnrZnxuJaVpXJOWpNVL16eYrrxtvHMw3qemFsZmyflKbTzBMkOyOOKm3UeUcxiy82dMANkr1sd22QYf5k4dI7IgsR9GJoLvp/E3jr/aaw17X6P0Ks6CONHWpOQPKdXQ7mU3B647RJOaWmxFimIN9kwZyZj01cCZqaszhNTBuvgw6YqfObRxU0d2A20oemgxA+0m8dOIi94Id4fjtVReEHM3g/jhCzUjJddisuwReuc2jWmrLsg2M0+mgwY/aTcekWMVPnHmVU0JvNS8vhNTFD08VPMY+hYfjlLW6A5XcH8cpNNSSRa7hMSmxuMCNxHCJzmzpWn09kqPn5fKT84o5m9LoPbEGghjVUUFWzJM2/+5XGOV0Zu0rRuQc6KetXWp5gY8UODr0r+u6GLSl/Y0+9X914pOnqGluHlsVYYhlNiOgiJTPz5n1lOJFRqsVYMJm5jYEWYDA79+ERsno26knbNC67AdQdx/KfUFaJJWtcNU3w45C+lPun4rDdDjkL6U+6fisMRuqWX2CtSU3mL7q/ARn7+kN9aSf+3X/UmRoGm8xfdX4CM/f0hvrST/26/wCpMh1B7YXz52yq6CCCGS4p+zGy6tFXS5szzCGRz6ocW1uo2PReJYukhaifNpqlF+TTS0oOL3AJ1VZrmxF7G4taK1hdkaSWmgibKlFCGBm7uewIIa3JxhTW4bTzOM7x4rWHlbYomKd7RkGys5pmvk6mk1B8lJjpPPLLpS7N2hFHXCPJmljXq7TEWXT2axx1xqgleNsbW1QOIhxyhltmycs3WVFnNOVZjotlDFhKZhqmwOrYm3pc0VJWSNRyusj8rIbrc4mxsL9WEI8Pw+GrD2zN6m3xvqfijJ5nRWyldcq1xqambNtYzZjMFHDWYkCPlNpTTwWUrMlsp1WFiGUgi4iWaJskLPr9dxcSV1wPtE6qnquT0gQ56XslqDKngWYlpb8/FT0jEQ2diMbKttBbTLb+B9EMIHOiM1+q4ZW0rTflKPTgbLVQtLYYlj541t4scARD5k6oJp6004ISeJU6SLea1QDLmAdDgmKmppas4DtqKd7WLW5LgY26ItnNjK8xqGe6THmrTrLVXNxtGTWmTdUHEDVIQX4AQtxOhhpY2iJvAPnqLfNEU8zpHeIqP5R0hPTz0kUoVZEgrLxFzMCHVY/ZBsThjxhgz2ziFdWNMXzFASXfeVW+J6SSYR5ddXml1nmeXJJLKwZR6IYtva3JhhDbDmjoIIy2ZrbOtb67oSWZ7rtJ0RBBBDVDJdkv0ur9YXwgyX6XV+sL4nKv/mcrjC//AFWoj1RjHkervECJkdlOM4dEKzF2lE2oxAJlObqTb0W3r13HRFaZTyTNpZmzny2RuQjfzg7iOiNKSPNXoHwjhlLJUqplmXPlrMU8GG7nB3g84hDQ+k09O7JP4m/cfypKehY/VuhWZ4IsrObRAy3ehbXG/YufKHuvuboNumK6qqV5TlJisjDerCxHUYvaLEaesbmhdfy6/RKJYXxGzglmRc4Z9G+vTzCh4jere8pwMWlmzpakzrJVjYv6++W3XvTrw54pyCOFfg9NXD9RtncjdbQ1L4tjotQy5gYAqQQcQQbgjmPGPYzxm7nlU0J+Ze6cZTYoer0TziLXzZ0m01XZJh2M0+i58lj9l93UbGPn2I+j1TSXc0Zm8j8hOIaxkmh0KmEeOgIIIBB3g4g9I4x7BE7cgo1QPObRNIn3elOwmervlt1b16uyKry5m5Pon1aiWV5G3q3usMD8Y0hHKqpEmoUmqHU71YXB6jFNh3pJUUtmS+NvnuPmgZqJkmrdCsxQryb556O6LMzm0Pq13oW1Dv2LnyT7rb16DfpivfBc2mnGXPltLYA4MN+IxB3Ec4i4jxSmrYHGJ2ttjuhaSnfFVMzDqlEOOQvpT7p+Kw3Q45C+lPun4rC4bqyl9grrVZxVQmOBUTgAzADaNhibcYjuXa6ZOmhprvMIUAF2LEC5wueEOVZ9I/vP+8YZspeeOj9TBtET2wSjFWNFLcDhJYIIIfqPRBBBHl5PlZnbMmZPlUhA1ZZ87iyjFFtzEn9kPeYuj1a6SZ8+YUl6xVVS2sxFrkkg2GPJEIh9yVnbNp6OdToSBMIZWBsUNwHseRlEKqullbAWUfhJdcn47lExyNL7y6iynWbGRDknKyyy2vJqUZZczcdZfKCtyNh13EKc98mtX1MmklnVA1p0194RPNXDiTjYRHM0spVNZK2bXmGnmSZ0qYSNZSrgOpJNyChY9UO2fVfPo9tMlDVM+YqbW4ukuWoChcbglmY9US74JhXNJcO1ta/n0P0P1CYNc3sTYeH/AGibs7tGMumpWn081m2YBmK9sRcAlSALb90RLJmck6np50iWRqTgNblXgSvISuEKZmeE5qA0rMzaz6zOxudQWIS5x865hhinoqafsjHWHP4tPh0+6XyyMzXi00RBBBDZDIgggjy8rf8A6P2SJNQazbypczV2GrrqGtfa3tcYbhFi585s0svJlU8unkqyynKsstQQeUEDCIL/AEb99b/4/wD9YszSD9VVf3L/AAhVUAZnI2ne4OaL9QszR6m8R5AYT2vor12y0FJ81egfCPuKNza0m1NJZJh28oYarHylH2X/AEN4tfN3PKmrh8y9ntjKbBx1cRzi8RuI4LVUhLnC7eR/tFMxVUchsN09w2Zczap61NWolhuRtzL7rDEfCHOCFEcr4nZmGx8kQ5ocLFUxnNonnyLvSnby/V3TFHRufqx5ogrqQSCCCMCDgQecRqGGHOPMmmrheamrM4TUwcdPrDmMWeHelT2WZVC45G/zCWTYeDrGs9wRLM5tG1TR3ZRtpQ9NBio+0m8dIuIicXVPVQ1LM8TgQlL43MNnBSnNnSLU0VlvtZQ/u3N7D7Lb1/aOaLYzbz7pq4AS21JnGU+Df5eDdUZ+gBsbjfywoxH0fpqy7gMruR+QiYax8em4WooIpTNnSrUU1kqPn5Y5T84o5m9LoPbFq5Bzpp65b08wE8UODr0r+owj57iGC1NEbvF28jb+k4hqY5dt07RDNKa/9Ih47UfutEziG6U/7Gn3q/uvA+Gn/wApnxR8P/IFVkOOQvpT7p+Kw3Q45C+lPun4rF8N00l9gqSztE2UXZmWStmLEfOpuJJHpckQrPLNufQT1l1KhWZAwAYN5Osw3qTxBjWlMfm190fARm/ThluVV5TBkNrrLlCWzDcWDuSFPEC9rw0p42MkBUhUVs9REWEaeQVewR7q8x7IFQk2AJJ3AA4w1zt5Srs3cLyCFfgif7Gb+W3dB4In+xm/lt3RnMOVrYpJBHSdTshs6sp5GUg9hEfGrzHsjGdvK2yO4UjzSnytvKlorCbNeXLd2YagQupbVAF7sABicLmHjSRUyhVuk5WYjy5RRgLa4Gsrgg4ayg4Y4mIKhKkEXBBBBG8EbjC+skVNRMM2ZLmuz4ltm2PJuXdaFjqNrqoT5tAD11uiO0c2PIQm6CFfgif7Gb+W3dHy+TJyglpUwAbyUYAdJtDTM3lC2KTQR7q8x7INXmPZGM7eVt2b+F5BHSTTO5sisx5FUk9gEd/BE/2M38tu6M528rBaRuFJNH+fE/Jm2+TiWdpqa20Unzda1rMLecYkmV9LlZVU8yTMWQEmKVYqjA2O+xMw49UV/RUjyydojJe1tZSt+W1xjCqEFVI7tSAVXYbSwvp2vc3VEBggMCDdOnbFMRj6lzCpBUkEYgg2IPKCN0KTk1uUQeDW5RFF3mEixKhTh9Te4YVNM2dLU6TZKsbZPXGExf0frseeLSyLnBIrE16eYHHEbmX3lOIjPPg1uUf86o7UcqbJcPKfUcbmUkERMYjgtDU3fE7I77fRHQsrGaOYSFpGCKzyBpQmKurWoHtumS8CfeU2HWLdEPHjUp/Zzexf4oipcIqmOLQ2/mEzbFIRfKVNIiec2jemrLso2M0+mgwJ+0m49OBhP41Kf2c3sX+KDxqU/s5vYv8AFHWnpsQpn54gQVq+lLxZzVWGcmZFTQkmamtL4TUxXr4qemGCLtbSjTEEGVNIO8ELj/7RBc5koKi700ubImcgCmW3+XW8nq7IusOxed1mVcdjyNvolU2EyDWMKGR9yKhpbBpbFWGIZTYjoIhR4NblH/OqDwa3KIemphcLEhCer6of9Cp3mzpemS7JWrtF9qo8se8u5v2Hph9z9yzJqsny3p5iuu1XccR5L4EbwemKn8GtyiO9JSFCSSN3CJypwqi7UVEJyuGthsU2oWVbJGiRunKVw45C+lPun4rDdDjkL6U+6fisZG6opfYKsDSLpQ2ifJaJvIsFmzh6WGKIfV5Tx3CKuvAIIy95cblcqemZAzK1F4X5vzAKynJNgJsoknC3ljjCCCNQV3c3MCFqzw5T+3lfmL3weHKf28r8xe+Mp2gtBXePJIfUg9/7Kc6Y6pJmU7y2VhspYupBG9+IiDXgggdzsxunUEXZRhnCCY07kDLMgUkgGdKBEqVcGYuHkLzxmKC0bxyZENWUQqQBe1lqzw5T+3lfmL3wxZ85XktkyqCzpZJlOAA6knDgL4xnC0Fo6GouNkAzBg1wdn28kXgvBBAye2U70N1SS8pEzHVRspmLEAb14mLx8OU/t5X5i98ZTgtHdk2QWslVVhgqJM+a3yWmcvyaGukmVUTJLLwO0UMh5Va+Biis8czjQveXNSdJJ8l1ZSRzOoOB59xiN2j1TYgjAgggjgRujD5A/ot6WifTey+44svnWHKINYcoi7tGmfkqsAp6pZYqAPJbVUCcB1YPzcd8WL4Pl+zT8I7o3bAHC4KGmxV8Lyx8evx/pZM1hyiPbxrLwfL9mn4R3RTOnOQq1VPqqF+abcAPS5o1fDlF7rpS4p28gjy2v5qs4ILQWjgnC81hywaw5RGktH1FLOSqUlFJ2S4lRz80SHwfL9mn4R3QSKe4vdIH4zlcW5Njysmaw5Y9jUuWqGWKWcRLT6KZ6I9RuaMthjyxzkjyI+ire9X0tZeQXj3WMTbQ8gbKqhgGGzm4HEbhwMc2i5sippDFGX22Cg+sOUQaw5RGs/B8v2afhHdAcny/Zp+Ed0E9380k9d//AB91k28EKcqD/qJv3kz99oTWgVUDTcAohwyF9KfdPxWOGTcmTKmasqQhd3NlUfE8gHExema+juVk6nBcLMnvbaORcAWvqJfct+PGOscZcUBW1jIG2O56KghBAII5JgnDINBKqn2ZqEkzL2CzAQG9172vzG0SrxUTfbp+ExVdR57dJiT5s6RqmispO2lD+7c4gfYfevRiI61uHVRZnpXDbYj9ipcYu9sha/lS7xUTfbp+EweKib7dPwmJXm3nxTVwAlPqzOMp8G57cGHOIf4ip8RroHZJRY+YTBtY54u0qtfFRN9un4THKp0WT1QlJkt2G5cVvzXOAiz4I5DGaoHcfRbd5k5Wd8o7SnmGXPlOjjg2F+cco5xCXwmPVMaGyrkaTVS9Solq68+8c6nep6Iq/ObRDMl3eibaLv2THyx7p3P+w9MVWHYxRVFmTjI746H+EvmqaxmrXXHwUJ8Jj1TB4THqmEU+Q0tirqVYYFWFiDzgx8RVCigIuP3QHreqHX7KRZEMqofUmThIJ80uCVPSw83rwiaJormEAifLIOIIBsRygxVMP+bee1TQkCU+tL4ynxXq4qeiFdfhk5GaldY8Efld4cZl2kU58VE326fhMIctaPJlLIec01GCWwAIJuQP1iW5s6R6atspOxmn+7c4MfsPuPRgYW59/V07oX95Yju910VQ2GcWubbJvDWOkIym4VMQGCAxTJuvqXMKkFSQQQQRgQRuIPAxIZumvKiHVE5LKALmUpJsBiTbExHIaKz6Rv8AnAQfQAOkIPCQ44B2TXdbqb+PDKntZf5Kd0MOcWfNXlB1epdWKAqtkC4E3O7fDBBDgwRnQhSzJXsOZpsUo+Xvyjsg+XvyjshPC7IeSzVVMqSpttGC35BvY9QvHKSGCNpe5ug1RIrKkmwefqpLkzS/lGmkpJlTZYSWAqgylJAHPbGFXjxyp7WX+SndDlpKzOkyqZZlOgTYhVIHpIcLnlYE3vzmKwgbD6iCti7WMabLnOx8b7OPmpzUaaspujI02XZgVPzSbiLHhEO+XvyjshPBBxgjO4WsdRLH7DrJR8vflHZDhkLO2popwnU7KrgMoJQMLNvwMM4F8BF2VmY0oZLFMFGuFL6/HbWuWv04dEKa+qpqFzA5vtG3w80XFJU1AcM5tZRDx45U9rL/ACU7oPHhlT2sv8lO6IFBDcRMPRL8xSudlSY7FmIuxLHAbyST+0x8fL35R2QngjTu0XuonvtQP+5+q0NoDoUOT3nlRtWmzEL8dVQtlHIMSYsXKnmDp/QxAtAH1Ofv53wSJ5lTzB0/oYAc0NJAWHPc85nG5WUhBAIIUr6Cmao89ukxzi3l0a09bQyZifMzjLUl1xVj9tePSLGK8zizOqaE/PJ5HCauKHkx9E8xtDShxemqD2QdZw0sfwoKrpnse51tLplViCCDYjcRvHQYnWbOlefT2SqG3l+tumKPe3N19sQSCDauigq2ZJm3/wByhY5Xxm7StH5Dzlp61NanmBuVdzL7ynEfCHOMxUtW8pw8tmRhuZTYjrEWNmzpfZbJXLrDdtkHlD3k3N0i3REFiPotLFd9Mcw46/2m8Ne12j9Fa8EJcm5UlVMsTJDq6nipvbmI3g8xhVEg9jmHK4WKYgg6hNGX81aeuW1QgJ9GYMHXob9DcRVOc2i2opbvI+flD1R5ajnTj0jsi7YIb4fjVVRGzTdvB2/pDzUrJd91l0iCL+zlzBpq67Muzm8JqYG/2hufrx54qfObR/U0N2K7SV7VMQB9pd6/Dnj6Fh2P01ZZpOV3B/BSeakfFruFGYkVBnjU7BqZ32kpwAA+LJYgjVbfbDcbxHY7UX0g/wCcIa1UMcsZzi9tQsUbi2Ztj1Cd4XZDyeKiqkyWJAmTJaEjeAzAEi/HGEMPGZ31lSffyf8AUWJ1u4V5MSI3EcFWn4h6b/ETuxO6KUz6yKtFlKop0YsstlAZrXN5aNjbDjGuhGVtLf15We+n+lKhzSsa1+gULPUyyts911EYIIIZoJOmb+bc6um7OnUEgXZibKg3XJ/SJNknNydknKlK1SFMt31RMU3W7KVtcgEHHjCHR9nWtDMnCZ5sxMDyOlyg6DcjrEONJno2UZUylqVUO4LSHUW1ZqAsgIvzWvzxOV7610r2ZR2NrHnXr8kdC2LKDfxKZ6S5+rQzVtdphSWijeWYjADlwMV7V6Lq2XT7YqhsNZpatd1FrnC1ieYExM8t5eUfJ6qcLrKkLOC+tPmhUljpHlmGTJeld9SoM8LfU+ZVQcWOABJOIHnX5oTYaK2mgApmgi/iv11tYfLVF1HZPf8AqHpoq5hZkjJMyqnpJki7ubC+AHEkngAMY40dE86YJcpS7tuUbzxhbm/ldqGrSdqm8tiGU4Eg3V15ja/XFpM93ZuEft2uAlLQLjNspHl/RhOo5O3SYs7Z2aYqggqBjcX84Dtiz67LifIhVX8jZbT/ANb27cIrRNJk75ax+kp2YqJWrjqHDDjrW4Y3iTS6FloFp2VjLl1Lg+SbmnQmeMONwAv7IiK+GpkEXfCMwNxbg7j4hN4HRtLuy2UZyPoon1EgTXmJKZxrJLYEkg4gsR5t+uIblCgeRNeVNFnQlWHOOfiImdNpQnGtDzvJkXIMoLiBY2x3617c0RDK+U2qaiZOfBpjFiOS+4dQsIpcPNd2ru8WykXFunkgJ+xyjJukcEEEOkIrJ0e6UJmTaPYJJSYNo76zMQfK1cLAc0TPJOlybWTDLaQigKWuGJ3FRbd9qKWyb5nWYleZH9pb7tv35cTssju1Iv1VbDRQOpWvLdbKPCCAQQInyu/NP+wU/wB2sOkyUGBDAEHAgi4I5wd8Neaf9gp/u1h2j51UkidxHJSN25VfZzaJJU670ZEl/UOMtujinVcc0VbljIM+jfUqJZQ8DvVvdYYGNJxwraCXPQpORXQ71YXH8jzxQ4d6S1FNZk3jb9x80umoWP1boVmSCLRzm0P73oG59i5/cf8ARu2K1rqCZImFJyMjjerCx/mOePoFFidPWtvE7Xjr9EnlgfEfEF1yXlidSzNenmMjcxwPMw3MOmLPzZ0vJMslcuzbdtVF0PvLvT9o6IqSCNK7CqatH6jdeRusxVD4j4StP09QsxQyMGU4hlNwRzER9xnPIGdNRQtenmEDihxRulf1FjFrZs6U6epsk/5iacMT82x5n4dB7Y+fYj6OVFLd8fjb5b/ROIa1kmh0Km0FoAb7oIm9QUcoXnNoup6q7yfmJp4qPIY/aTh0i0VhlPNKooZwE9PJubTFxRuhuB5jYxoOGHPv6undC/vrFLhmOVMZEDzmadNdx81wFKwyNeNDdUxDxmd9ZUn38n/UWGeOtMxDgg2I3EbxgYqBoVRStzMLfJa0BjK+lv68rPfT/SlQn8JzfazPxt3ww5QmFprFiSSRck3JwHEw2o5c8lrKPrsPNNGHF17lJ4IIIbJOiHvNaqFPNE8zlTZ3vLsS8wWwVfJINzgcRaGSCOU0fasLOVsx2U3VsZ61kwUsqTNnCUZspCXYeSWUAzEYhSVuGBGHo88VTMUBiAdYAmx3X57HGHfOHOmbWrJE23zSauHpHcWPOQBEzzV0YSJ1Ik6pmPrTV1lCEAIDuvcHWP7IQwPZhNMDUaXOwH+6Ix4NS/wLpoayUpWfUEXYWlqeQW1mt04dkMOlLJqyq0OottU1mH2lOqT1i0TDMKiagqqmimHWDKJ0p/XXzT1i4uOYwlypm4Mq5RbaMUkUyqjFfOeY3lFVvusCLnmhNHWdniclQ536eW/y6fdFGK9OGAa3+6rHJyoX+cmNKAxDqusQRzAgjpi0pmV2OSflDNMCPMcXDXdZJ+ZVt+LA2a1994jekDMOXQy0nU7sZbNqFHNypIJBBsLjAxGGy/ONIKXW+aD64HG/Jf1b425YeSMZijI5oToHa36Ab/NCNcacuY7hJq5UDnZu0wcXZdUk8cCSeswnggh80WFkGTdEEEEbLCcsmnyOsxK8xz/1LfdN+/LiyNBGTZUzJJMyWjnbzRdkUncnEiJ3XZKkooKSpam9rhFGHUIRSQ3kJv1VDHigbAIsuwtusuCCAQQvVUumRM9KmhmHZPdLm8p8UPQPRPOItPNnSVTVlkc7GafQc4MfsvuPQbGKPqPPbpMc4OrMDpq1gJGV1tx+eVCGqfFK4bi5WooIojNnSRU0dlY7aUPQc4qPsvvHQbiLZzbz2pq4ASn1ZnGU+D89uDDnEQGIYFU0WpGZvI/PCZw1ccumxT9CDLGQZFZL1KiWHHAnevOrDEQvghNHI+N2ZhsfJEkBwsVT2c2iSbJu9Gdsm/ZnCYOjg/7DzRAJsoqxVgVYYEEWIPIQd0aghlzhzPpq5fnk8vhMXBx18RzG8WWHelT47Mqhccjf+0tmoAdY9FneCJjnNoxqaS7yvn5Q9JR5aj7SfqLxDou6arhqmZ4nXCUvjdGbOCkebWftTQ2VG15XsnxFvsnenVhzRbObOkGmrrKG2c0/3T4En7Lbm+PNFBwQrxHAaatu62V3I/IXeGrfFpuFqKGHPv6undC/vLFXZs6UKilsk75+UODHy1H2X49Bv1ROMtZ3U9dkycZDjW1VvLbB18pfR4jnFxEPJgtTQ1DC4Xbcaj/aJ5S1TJXC26rGOkjzh1/AxzhVkujadPly0trTGCLfAXbyRc8BcxUhUbyACSksNFZ9I3/OAi0vEvlDkk/mf/mK6zlyRMpKybInW15ZAbVNxiqsLHoIhlQMc2TUdFN4vUxSxAMdfVNkEEEO1Mogggjy8iHmZnTONFLptYhZbllYEg6uNlNuAYkj+UM0EcpIWSWzi9jcLZry3ZWjmLVzqr5PNmEM0h5ksuWXWaVMltgRe5IZR03vwMM2fFfPp1WQrBVczJswo41nd3JsdU3ChdUc/VHXRzVy3rZcuUmzADzX1n1zMdJbKirgLKNdjbE8+EMmdtXLM+ahS81GKLND2UqrHVulsWA8m97YCJqKnHrAtLdAL2ttqbJg6T9C99UkytnNNqaeRJcnVkg4k3LsbjWJ5lsB18sNEEEUsUTIm5WCwS9zi43KIIII6rVEEEEeXlo7QB9Tn7+d8EieZU80dP6GM25l6RKugpdjTtLCa7N5Saxu1r435olGTtKtdPfVmNLsFJwl2xBA5ecwkkmaHkJxHhsz4xILWKrwQQCCFqs0gm5PJYm4xMfPgw8ohxggwVsoFgUrdhVM4kkfdN3gw8oj1MnsCCGsRiCLgjoMOEEeNbKdD+y19UUvH3Uqza0i1FPZKm09BubdMH+bc3XjzxI/GtJ9jM7V74rKCEk2HU0z87ma+WiKbRxNFh+6s3xrSfYzO1e+DxrSfYzO1e+Kygjj6opfd+5W/do1ZvjWk+xmdq98RfObKVBW3bYTJU32iaouftLezfHniNQQRT0UVM/PFcHyJWj6KF4s4JuOTDyiDwYeUQ4wQ679NyhfVFLx903eDDyiOlPQFWBuMIWwRq6slcLErdmF0zHBwGo80Q8ZnfWVJ9/I/wBRYZ4dc1JwSvpmbcs6STxwDqTgN8Ct3COn1jd8CtPVdYkmW0yYwVFBLMcAAOJjKOf+U1rMqVM+SG1JjgrcYkKiLe3C+reJ5pBzmq8ozNnLkT0plPkrs2BmEek+HYOHTEM8BVHsJ35bd0HCpMbrtCnIcKa+O8jrFRbZNyHsjrTZPmTXCS5bux3Kqlibb7ACJJ4CqPYTvy27olei7Jc6XlaS0yVMRRtLsyMoHkNvJFo7Nr3k2yrE2ExRsLg/YeSr/wDqlW/4So/Jf+GPP6pVv+EqPyX/AIY1/tl5R2wbZeUdsFd5dwkWQLGM+jdGKujKymxVlIIPIQdxjnsm5D2RP8+6V2ypVEIxBnPYhSQeu0MXyKZ7N/wnugQ4g8G1lQR4NG9gcX7hMlE01JitJ1xMBGoVBvc4C3PjaFpzTrSbmkqb/dP/AAw95Eo3FVIJR/ppPon2i80aj2y8o7Y6RVZeS7KLpfXUTaYhrXXusg/1Srf8JUfkv/DHCrzfqZK602nnS1uBrPLZRc7hcjfGxdsvKO2IJpmGvkuyeUdtKwGJ9LgI6uqnAE2QkMAkkawncrNGybkPZBsm5D2RIvkUz2b/AIT3QfIpns3/AAnugX1i/wB1PvUkXv8A7JnosjT599jJmzLWvqIzWvuvYYQq/qlW/wCEqPyX/hi5tBMsoKrXBW+xtrC1/P5YtjbLyjtgllW5zb2SSppmwylgN7LIsqgmSBqTpby236rqVNjuNiL2h3zd+mPuH95I0TnRmvTZRlak8C48yYCA6HlB/Q4GKZq8xp+T6ohhtJbK2pNTEHylwIHmtbhC2Zhzl3KoqGtjdCIjoQPqv//Z"/>
          <p:cNvSpPr>
            <a:spLocks noChangeAspect="1" noChangeArrowheads="1"/>
          </p:cNvSpPr>
          <p:nvPr/>
        </p:nvSpPr>
        <p:spPr bwMode="auto">
          <a:xfrm>
            <a:off x="63500" y="-812800"/>
            <a:ext cx="2724150" cy="1676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8" name="AutoShape 4" descr="data:image/jpeg;base64,/9j/4AAQSkZJRgABAQAAAQABAAD/2wCEAAkGBhQQDxUUEBQWFRUWGBQYFRQXGB0YGRQYFxcVFxQYGBYaGyYfFxkjGRgYHy8gIycqLCwsGB4xNTAqNSYrLCkBCQoKDgwOGg8PGjQkHiQqMCosMCwsLC8yLCwvNCwsLCwyKiwsLCwsLCwsLCwsLCwsLCwsLCwsLCwsLCksKSwsLP/AABEIALABHgMBIgACEQEDEQH/xAAcAAABBQEBAQAAAAAAAAAAAAAABAUGBwgDAQL/xABMEAACAAQBBwYJCQQJBQEAAAABAgADBBEhBQYHEhMxQVFhcYGR0RUXIjJCUlNysRQjMzVic5KTwaGy0uEIFjRDVIKz0/AkdISiw+L/xAAbAQADAAMBAQAAAAAAAAAAAAAEBQYBAgMAB//EADYRAAEDAgUBBAkFAAIDAAAAAAEAAgMEEQUSITFRQRMUImEGFTJScYGRocEjsdHh8DNCJDRi/9oADAMBAAIRAxEAPwB10aaR1Yilrba17SpzAeVyI55eQ8dxx32v8mT1V7BGTH3npMSeTppyhSy0lK0pwq2DTELORwuwcXsMIHp3l5ydU8xSibEO2Zt1C0b8mX1V7BFb6bmMujkmWShM7EqSpPkNxEV54/spclP+U3+5DNnRpRrMoy1l1Ak6qNrDUQqb2IxJc4YwY+nkLSAEpppmRyte7YJN4Tm+1mfjbvg8JzfazPxt3wxeEX5uz+cHhF+bs/nAncZv8VRet6Tj7LRuhg7TJrGZ5Z20wXbyjayYXMT35Mvqr2CMvZs6WK3J8gyacSdQsX8tCxuQAcQ4wwh28f2UuSn/ACm/3ILZTyBoBCnKiZkkrnN2JWijTL6q9gjMucWU5wrakCbMAE+eAA7AACY4AAvgIcPH9lLkp/ym/wByIPW5cmTprzH1daYzu1hYXZixsL4C5jSWllcNEXh9XFA5xk6p48LTvbTfzG74d80MpTWyjShpswgzpQILsQRrDAgnERCfCL83Z/OFOTc4JtPOlzZerrS2V1uLi6m4uL4iOAopgdf3TSTFKVzCAOnC2AKZfVXsEHyZfVXsEZ18f2UuSn/Kb/cg8f2UuSn/ACm/3IM7B/CmcwRpInsuVqkKzAB1sAxAHkJwBiNitme0f8Td8IstZ0TquoefN1NeYQW1VIGAAwFzwEIfCL83Z/OA3UUxJKpocVpmRtadwOE+pWzSQBMmEnAAO1yTuAxizKTMKbT5JqamseYZpkuZcouxEq43sL4v8Onc36AMny6ifUTpqhnkiVsjwUvr6xty+SMeEWppB+qqv7l/hGogLL5t1wqMREzmsiFhcXWatu3rN2nvg27es3ae+OcEBKlsF027es3ae+Dbt6zdp74dMg5stWrenmySRvQsQ69KkftGEO3iwquWV+I90DyVUUTsr3WPmuAnhOoIUV27es3ae+Dbt6zdp74lXiwq+WV+I90HiwquWV+I90c+/wBP74+qz2sXIUV27es3ae+Dbt6zdp74lXiwquWV+I90Jco6PquTLL6gmAb1lnWa3Lq4X6o2bWwONg8X+K8Zoh1Cj+3b1m7T3wbdvWbtPfCJq9QbEMCN4IxHTHnhJeeGIp5TqAuHfaX3gl23b1m7T3wbdvWbtPfCHwkvPB4SXnjPdpvdK936l98Jdt29Zu098G3b1m7T3wszfyR8tOrJmyg/s3bVY84FvK6ofvFjV8sr8R7oBmqI4XZZHWPmuraiBwu0hRXbt6zdp74Nu3rN2nviVeLCr5ZX4j3Q3ZczOn0csTJpTVLBRqm5uQTyc0c2VkL3ZWvBK3EkZNgmbbt6zdp74cMiTmM03Y+aeJ5VhrhxyF9KfdPxWCwdVmVoyHRIH3npMNWUvPHR+pi9U0ES2APyp8Rf6NeOPLFYaUM0FyZWJKWYZgaUHuQFtdnW1geaGFHE5soJSDEq6GaAsYddOih8EEEPFMIj1EJIAxJIAHKTgI75PyfMqJqy5Kl3Y2VRx4noFuMP+UczKnJzSp9QimWHllmRtYLZgbNgLfDngSeqiiOQuGYjQcro2NztbaKXZe0cy5WTAqKNvLUzGfi7WvMU/ZtgOgc8VVGiM465Uppk0kauyZr8oK4dtx2xTuT9HNbPp9sksapF1Vms7jlVT+pF4msCxI9k91U+3i0vyeiYVkAu3sx0UZgj6mSypIYEEEgg7wRgQYJUsswVRckgADeScAIr8wtfoldl8xb2ZeZkrwXecoZqkXYneqY7MKeFvO6Yi9Tolq0p9prS2cC5kgnWtxANrM3NFiZm14m5KpyPQUI3MUup+F4jsdxISwNNK+/isbfZNKODLJ+oOio3KNEZE6ZKbfLdlP8AlJEJ4nMjMmdlWoqKmWyy5TTZmoz38vEjyQOHPEWy7kObRTzJngBhYgg3DA7iDyRRUtdFKRFmGcAXH7oKSJzfFbRN8EEEMFwV1/0b99b/AOP/APWLL0g/VVX9y/wihNF2fxyVt7Strtdn6Wrq6mvzG/nRLc4NMxq6WbI+Tau1Rk1tpfVvxtq4wnqJGh7gU2pKKZ+WRo0uq0gMEBhWN1Zu9kpmkz2lsGRirA3DKbEdBEWFmzpemS7JWrtF3bVRZx7w3P8AsPTFcmCHtXh9PWMyzNv59fqvnrZnxuJaVpXJOWpNVL16eYrrxtvHMw3qemFsZmyflKbTzBMkOyOOKm3UeUcxiy82dMANkr1sd22QYf5k4dI7IgsR9GJoLvp/E3jr/aaw17X6P0Ks6CONHWpOQPKdXQ7mU3B647RJOaWmxFimIN9kwZyZj01cCZqaszhNTBuvgw6YqfObRxU0d2A20oemgxA+0m8dOIi94Id4fjtVReEHM3g/jhCzUjJddisuwReuc2jWmrLsg2M0+mgwY/aTcekWMVPnHmVU0JvNS8vhNTFD08VPMY+hYfjlLW6A5XcH8cpNNSSRa7hMSmxuMCNxHCJzmzpWn09kqPn5fKT84o5m9LoPbEGghjVUUFWzJM2/+5XGOV0Zu0rRuQc6KetXWp5gY8UODr0r+u6GLSl/Y0+9X914pOnqGluHlsVYYhlNiOgiJTPz5n1lOJFRqsVYMJm5jYEWYDA79+ERsno26knbNC67AdQdx/KfUFaJJWtcNU3w45C+lPun4rDdDjkL6U+6fisMRuqWX2CtSU3mL7q/ARn7+kN9aSf+3X/UmRoGm8xfdX4CM/f0hvrST/26/wCpMh1B7YXz52yq6CCCGS4p+zGy6tFXS5szzCGRz6ocW1uo2PReJYukhaifNpqlF+TTS0oOL3AJ1VZrmxF7G4taK1hdkaSWmgibKlFCGBm7uewIIa3JxhTW4bTzOM7x4rWHlbYomKd7RkGys5pmvk6mk1B8lJjpPPLLpS7N2hFHXCPJmljXq7TEWXT2axx1xqgleNsbW1QOIhxyhltmycs3WVFnNOVZjotlDFhKZhqmwOrYm3pc0VJWSNRyusj8rIbrc4mxsL9WEI8Pw+GrD2zN6m3xvqfijJ5nRWyldcq1xqambNtYzZjMFHDWYkCPlNpTTwWUrMlsp1WFiGUgi4iWaJskLPr9dxcSV1wPtE6qnquT0gQ56XslqDKngWYlpb8/FT0jEQ2diMbKttBbTLb+B9EMIHOiM1+q4ZW0rTflKPTgbLVQtLYYlj541t4scARD5k6oJp6004ISeJU6SLea1QDLmAdDgmKmppas4DtqKd7WLW5LgY26ItnNjK8xqGe6THmrTrLVXNxtGTWmTdUHEDVIQX4AQtxOhhpY2iJvAPnqLfNEU8zpHeIqP5R0hPTz0kUoVZEgrLxFzMCHVY/ZBsThjxhgz2ziFdWNMXzFASXfeVW+J6SSYR5ddXml1nmeXJJLKwZR6IYtva3JhhDbDmjoIIy2ZrbOtb67oSWZ7rtJ0RBBBDVDJdkv0ur9YXwgyX6XV+sL4nKv/mcrjC//AFWoj1RjHkervECJkdlOM4dEKzF2lE2oxAJlObqTb0W3r13HRFaZTyTNpZmzny2RuQjfzg7iOiNKSPNXoHwjhlLJUqplmXPlrMU8GG7nB3g84hDQ+k09O7JP4m/cfypKehY/VuhWZ4IsrObRAy3ehbXG/YufKHuvuboNumK6qqV5TlJisjDerCxHUYvaLEaesbmhdfy6/RKJYXxGzglmRc4Z9G+vTzCh4jere8pwMWlmzpakzrJVjYv6++W3XvTrw54pyCOFfg9NXD9RtncjdbQ1L4tjotQy5gYAqQQcQQbgjmPGPYzxm7nlU0J+Ze6cZTYoer0TziLXzZ0m01XZJh2M0+i58lj9l93UbGPn2I+j1TSXc0Zm8j8hOIaxkmh0KmEeOgIIIBB3g4g9I4x7BE7cgo1QPObRNIn3elOwmervlt1b16uyKry5m5Pon1aiWV5G3q3usMD8Y0hHKqpEmoUmqHU71YXB6jFNh3pJUUtmS+NvnuPmgZqJkmrdCsxQryb556O6LMzm0Pq13oW1Dv2LnyT7rb16DfpivfBc2mnGXPltLYA4MN+IxB3Ec4i4jxSmrYHGJ2ttjuhaSnfFVMzDqlEOOQvpT7p+Kw3Q45C+lPun4rC4bqyl9grrVZxVQmOBUTgAzADaNhibcYjuXa6ZOmhprvMIUAF2LEC5wueEOVZ9I/vP+8YZspeeOj9TBtET2wSjFWNFLcDhJYIIIfqPRBBBHl5PlZnbMmZPlUhA1ZZ87iyjFFtzEn9kPeYuj1a6SZ8+YUl6xVVS2sxFrkkg2GPJEIh9yVnbNp6OdToSBMIZWBsUNwHseRlEKqullbAWUfhJdcn47lExyNL7y6iynWbGRDknKyyy2vJqUZZczcdZfKCtyNh13EKc98mtX1MmklnVA1p0194RPNXDiTjYRHM0spVNZK2bXmGnmSZ0qYSNZSrgOpJNyChY9UO2fVfPo9tMlDVM+YqbW4ukuWoChcbglmY9US74JhXNJcO1ta/n0P0P1CYNc3sTYeH/AGibs7tGMumpWn081m2YBmK9sRcAlSALb90RLJmck6np50iWRqTgNblXgSvISuEKZmeE5qA0rMzaz6zOxudQWIS5x865hhinoqafsjHWHP4tPh0+6XyyMzXi00RBBBDZDIgggjy8rf8A6P2SJNQazbypczV2GrrqGtfa3tcYbhFi585s0svJlU8unkqyynKsstQQeUEDCIL/AEb99b/4/wD9YszSD9VVf3L/AAhVUAZnI2ne4OaL9QszR6m8R5AYT2vor12y0FJ81egfCPuKNza0m1NJZJh28oYarHylH2X/AEN4tfN3PKmrh8y9ntjKbBx1cRzi8RuI4LVUhLnC7eR/tFMxVUchsN09w2Zczap61NWolhuRtzL7rDEfCHOCFEcr4nZmGx8kQ5ocLFUxnNonnyLvSnby/V3TFHRufqx5ogrqQSCCCMCDgQecRqGGHOPMmmrheamrM4TUwcdPrDmMWeHelT2WZVC45G/zCWTYeDrGs9wRLM5tG1TR3ZRtpQ9NBio+0m8dIuIicXVPVQ1LM8TgQlL43MNnBSnNnSLU0VlvtZQ/u3N7D7Lb1/aOaLYzbz7pq4AS21JnGU+Df5eDdUZ+gBsbjfywoxH0fpqy7gMruR+QiYax8em4WooIpTNnSrUU1kqPn5Y5T84o5m9LoPbFq5Bzpp65b08wE8UODr0r+owj57iGC1NEbvF28jb+k4hqY5dt07RDNKa/9Ih47UfutEziG6U/7Gn3q/uvA+Gn/wApnxR8P/IFVkOOQvpT7p+Kw3Q45C+lPun4rF8N00l9gqSztE2UXZmWStmLEfOpuJJHpckQrPLNufQT1l1KhWZAwAYN5Osw3qTxBjWlMfm190fARm/ThluVV5TBkNrrLlCWzDcWDuSFPEC9rw0p42MkBUhUVs9REWEaeQVewR7q8x7IFQk2AJJ3AA4w1zt5Srs3cLyCFfgif7Gb+W3dB4In+xm/lt3RnMOVrYpJBHSdTshs6sp5GUg9hEfGrzHsjGdvK2yO4UjzSnytvKlorCbNeXLd2YagQupbVAF7sABicLmHjSRUyhVuk5WYjy5RRgLa4Gsrgg4ayg4Y4mIKhKkEXBBBBG8EbjC+skVNRMM2ZLmuz4ltm2PJuXdaFjqNrqoT5tAD11uiO0c2PIQm6CFfgif7Gb+W3dHy+TJyglpUwAbyUYAdJtDTM3lC2KTQR7q8x7INXmPZGM7eVt2b+F5BHSTTO5sisx5FUk9gEd/BE/2M38tu6M528rBaRuFJNH+fE/Jm2+TiWdpqa20Unzda1rMLecYkmV9LlZVU8yTMWQEmKVYqjA2O+xMw49UV/RUjyydojJe1tZSt+W1xjCqEFVI7tSAVXYbSwvp2vc3VEBggMCDdOnbFMRj6lzCpBUkEYgg2IPKCN0KTk1uUQeDW5RFF3mEixKhTh9Te4YVNM2dLU6TZKsbZPXGExf0frseeLSyLnBIrE16eYHHEbmX3lOIjPPg1uUf86o7UcqbJcPKfUcbmUkERMYjgtDU3fE7I77fRHQsrGaOYSFpGCKzyBpQmKurWoHtumS8CfeU2HWLdEPHjUp/Zzexf4oipcIqmOLQ2/mEzbFIRfKVNIiec2jemrLso2M0+mgwJ+0m49OBhP41Kf2c3sX+KDxqU/s5vYv8AFHWnpsQpn54gQVq+lLxZzVWGcmZFTQkmamtL4TUxXr4qemGCLtbSjTEEGVNIO8ELj/7RBc5koKi700ubImcgCmW3+XW8nq7IusOxed1mVcdjyNvolU2EyDWMKGR9yKhpbBpbFWGIZTYjoIhR4NblH/OqDwa3KIemphcLEhCer6of9Cp3mzpemS7JWrtF9qo8se8u5v2Hph9z9yzJqsny3p5iuu1XccR5L4EbwemKn8GtyiO9JSFCSSN3CJypwqi7UVEJyuGthsU2oWVbJGiRunKVw45C+lPun4rDdDjkL6U+6fisZG6opfYKsDSLpQ2ifJaJvIsFmzh6WGKIfV5Tx3CKuvAIIy95cblcqemZAzK1F4X5vzAKynJNgJsoknC3ljjCCCNQV3c3MCFqzw5T+3lfmL3weHKf28r8xe+Mp2gtBXePJIfUg9/7Kc6Y6pJmU7y2VhspYupBG9+IiDXgggdzsxunUEXZRhnCCY07kDLMgUkgGdKBEqVcGYuHkLzxmKC0bxyZENWUQqQBe1lqzw5T+3lfmL3wxZ85XktkyqCzpZJlOAA6knDgL4xnC0Fo6GouNkAzBg1wdn28kXgvBBAye2U70N1SS8pEzHVRspmLEAb14mLx8OU/t5X5i98ZTgtHdk2QWslVVhgqJM+a3yWmcvyaGukmVUTJLLwO0UMh5Va+Biis8czjQveXNSdJJ8l1ZSRzOoOB59xiN2j1TYgjAgggjgRujD5A/ot6WifTey+44svnWHKINYcoi7tGmfkqsAp6pZYqAPJbVUCcB1YPzcd8WL4Pl+zT8I7o3bAHC4KGmxV8Lyx8evx/pZM1hyiPbxrLwfL9mn4R3RTOnOQq1VPqqF+abcAPS5o1fDlF7rpS4p28gjy2v5qs4ILQWjgnC81hywaw5RGktH1FLOSqUlFJ2S4lRz80SHwfL9mn4R3QSKe4vdIH4zlcW5Njysmaw5Y9jUuWqGWKWcRLT6KZ6I9RuaMthjyxzkjyI+ire9X0tZeQXj3WMTbQ8gbKqhgGGzm4HEbhwMc2i5sippDFGX22Cg+sOUQaw5RGs/B8v2afhHdAcny/Zp+Ed0E9380k9d//AB91k28EKcqD/qJv3kz99oTWgVUDTcAohwyF9KfdPxWOGTcmTKmasqQhd3NlUfE8gHExema+juVk6nBcLMnvbaORcAWvqJfct+PGOscZcUBW1jIG2O56KghBAII5JgnDINBKqn2ZqEkzL2CzAQG9172vzG0SrxUTfbp+ExVdR57dJiT5s6RqmispO2lD+7c4gfYfevRiI61uHVRZnpXDbYj9ipcYu9sha/lS7xUTfbp+EweKib7dPwmJXm3nxTVwAlPqzOMp8G57cGHOIf4ip8RroHZJRY+YTBtY54u0qtfFRN9un4THKp0WT1QlJkt2G5cVvzXOAiz4I5DGaoHcfRbd5k5Wd8o7SnmGXPlOjjg2F+cco5xCXwmPVMaGyrkaTVS9Solq68+8c6nep6Iq/ObRDMl3eibaLv2THyx7p3P+w9MVWHYxRVFmTjI746H+EvmqaxmrXXHwUJ8Jj1TB4THqmEU+Q0tirqVYYFWFiDzgx8RVCigIuP3QHreqHX7KRZEMqofUmThIJ80uCVPSw83rwiaJormEAifLIOIIBsRygxVMP+bee1TQkCU+tL4ynxXq4qeiFdfhk5GaldY8Efld4cZl2kU58VE326fhMIctaPJlLIec01GCWwAIJuQP1iW5s6R6atspOxmn+7c4MfsPuPRgYW59/V07oX95Yju910VQ2GcWubbJvDWOkIym4VMQGCAxTJuvqXMKkFSQQQQRgQRuIPAxIZumvKiHVE5LKALmUpJsBiTbExHIaKz6Rv8AnAQfQAOkIPCQ44B2TXdbqb+PDKntZf5Kd0MOcWfNXlB1epdWKAqtkC4E3O7fDBBDgwRnQhSzJXsOZpsUo+Xvyjsg+XvyjshPC7IeSzVVMqSpttGC35BvY9QvHKSGCNpe5ug1RIrKkmwefqpLkzS/lGmkpJlTZYSWAqgylJAHPbGFXjxyp7WX+SndDlpKzOkyqZZlOgTYhVIHpIcLnlYE3vzmKwgbD6iCti7WMabLnOx8b7OPmpzUaaspujI02XZgVPzSbiLHhEO+XvyjshPBBxgjO4WsdRLH7DrJR8vflHZDhkLO2popwnU7KrgMoJQMLNvwMM4F8BF2VmY0oZLFMFGuFL6/HbWuWv04dEKa+qpqFzA5vtG3w80XFJU1AcM5tZRDx45U9rL/ACU7oPHhlT2sv8lO6IFBDcRMPRL8xSudlSY7FmIuxLHAbyST+0x8fL35R2QngjTu0XuonvtQP+5+q0NoDoUOT3nlRtWmzEL8dVQtlHIMSYsXKnmDp/QxAtAH1Ofv53wSJ5lTzB0/oYAc0NJAWHPc85nG5WUhBAIIUr6Cmao89ukxzi3l0a09bQyZifMzjLUl1xVj9tePSLGK8zizOqaE/PJ5HCauKHkx9E8xtDShxemqD2QdZw0sfwoKrpnse51tLplViCCDYjcRvHQYnWbOlefT2SqG3l+tumKPe3N19sQSCDauigq2ZJm3/wByhY5Xxm7StH5Dzlp61NanmBuVdzL7ynEfCHOMxUtW8pw8tmRhuZTYjrEWNmzpfZbJXLrDdtkHlD3k3N0i3REFiPotLFd9Mcw46/2m8Ne12j9Fa8EJcm5UlVMsTJDq6nipvbmI3g8xhVEg9jmHK4WKYgg6hNGX81aeuW1QgJ9GYMHXob9DcRVOc2i2opbvI+flD1R5ajnTj0jsi7YIb4fjVVRGzTdvB2/pDzUrJd91l0iCL+zlzBpq67Muzm8JqYG/2hufrx54qfObR/U0N2K7SV7VMQB9pd6/Dnj6Fh2P01ZZpOV3B/BSeakfFruFGYkVBnjU7BqZ32kpwAA+LJYgjVbfbDcbxHY7UX0g/wCcIa1UMcsZzi9tQsUbi2Ztj1Cd4XZDyeKiqkyWJAmTJaEjeAzAEi/HGEMPGZ31lSffyf8AUWJ1u4V5MSI3EcFWn4h6b/ETuxO6KUz6yKtFlKop0YsstlAZrXN5aNjbDjGuhGVtLf15We+n+lKhzSsa1+gULPUyyts911EYIIIZoJOmb+bc6um7OnUEgXZibKg3XJ/SJNknNydknKlK1SFMt31RMU3W7KVtcgEHHjCHR9nWtDMnCZ5sxMDyOlyg6DcjrEONJno2UZUylqVUO4LSHUW1ZqAsgIvzWvzxOV7610r2ZR2NrHnXr8kdC2LKDfxKZ6S5+rQzVtdphSWijeWYjADlwMV7V6Lq2XT7YqhsNZpatd1FrnC1ieYExM8t5eUfJ6qcLrKkLOC+tPmhUljpHlmGTJeld9SoM8LfU+ZVQcWOABJOIHnX5oTYaK2mgApmgi/iv11tYfLVF1HZPf8AqHpoq5hZkjJMyqnpJki7ubC+AHEkngAMY40dE86YJcpS7tuUbzxhbm/ldqGrSdqm8tiGU4Eg3V15ja/XFpM93ZuEft2uAlLQLjNspHl/RhOo5O3SYs7Z2aYqggqBjcX84Dtiz67LifIhVX8jZbT/ANb27cIrRNJk75ax+kp2YqJWrjqHDDjrW4Y3iTS6FloFp2VjLl1Lg+SbmnQmeMONwAv7IiK+GpkEXfCMwNxbg7j4hN4HRtLuy2UZyPoon1EgTXmJKZxrJLYEkg4gsR5t+uIblCgeRNeVNFnQlWHOOfiImdNpQnGtDzvJkXIMoLiBY2x3617c0RDK+U2qaiZOfBpjFiOS+4dQsIpcPNd2ru8WykXFunkgJ+xyjJukcEEEOkIrJ0e6UJmTaPYJJSYNo76zMQfK1cLAc0TPJOlybWTDLaQigKWuGJ3FRbd9qKWyb5nWYleZH9pb7tv35cTssju1Iv1VbDRQOpWvLdbKPCCAQQInyu/NP+wU/wB2sOkyUGBDAEHAgi4I5wd8Neaf9gp/u1h2j51UkidxHJSN25VfZzaJJU670ZEl/UOMtujinVcc0VbljIM+jfUqJZQ8DvVvdYYGNJxwraCXPQpORXQ71YXH8jzxQ4d6S1FNZk3jb9x80umoWP1boVmSCLRzm0P73oG59i5/cf8ARu2K1rqCZImFJyMjjerCx/mOePoFFidPWtvE7Xjr9EnlgfEfEF1yXlidSzNenmMjcxwPMw3MOmLPzZ0vJMslcuzbdtVF0PvLvT9o6IqSCNK7CqatH6jdeRusxVD4j4StP09QsxQyMGU4hlNwRzER9xnPIGdNRQtenmEDihxRulf1FjFrZs6U6epsk/5iacMT82x5n4dB7Y+fYj6OVFLd8fjb5b/ROIa1kmh0Km0FoAb7oIm9QUcoXnNoup6q7yfmJp4qPIY/aTh0i0VhlPNKooZwE9PJubTFxRuhuB5jYxoOGHPv6undC/vrFLhmOVMZEDzmadNdx81wFKwyNeNDdUxDxmd9ZUn38n/UWGeOtMxDgg2I3EbxgYqBoVRStzMLfJa0BjK+lv68rPfT/SlQn8JzfazPxt3ww5QmFprFiSSRck3JwHEw2o5c8lrKPrsPNNGHF17lJ4IIIbJOiHvNaqFPNE8zlTZ3vLsS8wWwVfJINzgcRaGSCOU0fasLOVsx2U3VsZ61kwUsqTNnCUZspCXYeSWUAzEYhSVuGBGHo88VTMUBiAdYAmx3X57HGHfOHOmbWrJE23zSauHpHcWPOQBEzzV0YSJ1Ik6pmPrTV1lCEAIDuvcHWP7IQwPZhNMDUaXOwH+6Ix4NS/wLpoayUpWfUEXYWlqeQW1mt04dkMOlLJqyq0OottU1mH2lOqT1i0TDMKiagqqmimHWDKJ0p/XXzT1i4uOYwlypm4Mq5RbaMUkUyqjFfOeY3lFVvusCLnmhNHWdniclQ536eW/y6fdFGK9OGAa3+6rHJyoX+cmNKAxDqusQRzAgjpi0pmV2OSflDNMCPMcXDXdZJ+ZVt+LA2a1994jekDMOXQy0nU7sZbNqFHNypIJBBsLjAxGGy/ONIKXW+aD64HG/Jf1b425YeSMZijI5oToHa36Ab/NCNcacuY7hJq5UDnZu0wcXZdUk8cCSeswnggh80WFkGTdEEEEbLCcsmnyOsxK8xz/1LfdN+/LiyNBGTZUzJJMyWjnbzRdkUncnEiJ3XZKkooKSpam9rhFGHUIRSQ3kJv1VDHigbAIsuwtusuCCAQQvVUumRM9KmhmHZPdLm8p8UPQPRPOItPNnSVTVlkc7GafQc4MfsvuPQbGKPqPPbpMc4OrMDpq1gJGV1tx+eVCGqfFK4bi5WooIojNnSRU0dlY7aUPQc4qPsvvHQbiLZzbz2pq4ASn1ZnGU+D89uDDnEQGIYFU0WpGZvI/PCZw1ccumxT9CDLGQZFZL1KiWHHAnevOrDEQvghNHI+N2ZhsfJEkBwsVT2c2iSbJu9Gdsm/ZnCYOjg/7DzRAJsoqxVgVYYEEWIPIQd0aghlzhzPpq5fnk8vhMXBx18RzG8WWHelT47Mqhccjf+0tmoAdY9FneCJjnNoxqaS7yvn5Q9JR5aj7SfqLxDou6arhqmZ4nXCUvjdGbOCkebWftTQ2VG15XsnxFvsnenVhzRbObOkGmrrKG2c0/3T4En7Lbm+PNFBwQrxHAaatu62V3I/IXeGrfFpuFqKGHPv6undC/vLFXZs6UKilsk75+UODHy1H2X49Bv1ROMtZ3U9dkycZDjW1VvLbB18pfR4jnFxEPJgtTQ1DC4Xbcaj/aJ5S1TJXC26rGOkjzh1/AxzhVkujadPly0trTGCLfAXbyRc8BcxUhUbyACSksNFZ9I3/OAi0vEvlDkk/mf/mK6zlyRMpKybInW15ZAbVNxiqsLHoIhlQMc2TUdFN4vUxSxAMdfVNkEEEO1Mogggjy8iHmZnTONFLptYhZbllYEg6uNlNuAYkj+UM0EcpIWSWzi9jcLZry3ZWjmLVzqr5PNmEM0h5ksuWXWaVMltgRe5IZR03vwMM2fFfPp1WQrBVczJswo41nd3JsdU3ChdUc/VHXRzVy3rZcuUmzADzX1n1zMdJbKirgLKNdjbE8+EMmdtXLM+ahS81GKLND2UqrHVulsWA8m97YCJqKnHrAtLdAL2ttqbJg6T9C99UkytnNNqaeRJcnVkg4k3LsbjWJ5lsB18sNEEEUsUTIm5WCwS9zi43KIIII6rVEEEEeXlo7QB9Tn7+d8EieZU80dP6GM25l6RKugpdjTtLCa7N5Saxu1r435olGTtKtdPfVmNLsFJwl2xBA5ecwkkmaHkJxHhsz4xILWKrwQQCCFqs0gm5PJYm4xMfPgw8ohxggwVsoFgUrdhVM4kkfdN3gw8oj1MnsCCGsRiCLgjoMOEEeNbKdD+y19UUvH3Uqza0i1FPZKm09BubdMH+bc3XjzxI/GtJ9jM7V74rKCEk2HU0z87ma+WiKbRxNFh+6s3xrSfYzO1e+DxrSfYzO1e+Kygjj6opfd+5W/do1ZvjWk+xmdq98RfObKVBW3bYTJU32iaouftLezfHniNQQRT0UVM/PFcHyJWj6KF4s4JuOTDyiDwYeUQ4wQ679NyhfVFLx903eDDyiOlPQFWBuMIWwRq6slcLErdmF0zHBwGo80Q8ZnfWVJ9/I/wBRYZ4dc1JwSvpmbcs6STxwDqTgN8Ct3COn1jd8CtPVdYkmW0yYwVFBLMcAAOJjKOf+U1rMqVM+SG1JjgrcYkKiLe3C+reJ5pBzmq8ozNnLkT0plPkrs2BmEek+HYOHTEM8BVHsJ35bd0HCpMbrtCnIcKa+O8jrFRbZNyHsjrTZPmTXCS5bux3Kqlibb7ACJJ4CqPYTvy27olei7Jc6XlaS0yVMRRtLsyMoHkNvJFo7Nr3k2yrE2ExRsLg/YeSr/wDqlW/4So/Jf+GPP6pVv+EqPyX/AIY1/tl5R2wbZeUdsFd5dwkWQLGM+jdGKujKymxVlIIPIQdxjnsm5D2RP8+6V2ypVEIxBnPYhSQeu0MXyKZ7N/wnugQ4g8G1lQR4NG9gcX7hMlE01JitJ1xMBGoVBvc4C3PjaFpzTrSbmkqb/dP/AAw95Eo3FVIJR/ppPon2i80aj2y8o7Y6RVZeS7KLpfXUTaYhrXXusg/1Srf8JUfkv/DHCrzfqZK602nnS1uBrPLZRc7hcjfGxdsvKO2IJpmGvkuyeUdtKwGJ9LgI6uqnAE2QkMAkkawncrNGybkPZBsm5D2RIvkUz2b/AIT3QfIpns3/AAnugX1i/wB1PvUkXv8A7JnosjT599jJmzLWvqIzWvuvYYQq/qlW/wCEqPyX/hi5tBMsoKrXBW+xtrC1/P5YtjbLyjtgllW5zb2SSppmwylgN7LIsqgmSBqTpby236rqVNjuNiL2h3zd+mPuH95I0TnRmvTZRlak8C48yYCA6HlB/Q4GKZq8xp+T6ohhtJbK2pNTEHylwIHmtbhC2Zhzl3KoqGtjdCIjoQPqv//Z"/>
          <p:cNvSpPr>
            <a:spLocks noChangeAspect="1" noChangeArrowheads="1"/>
          </p:cNvSpPr>
          <p:nvPr/>
        </p:nvSpPr>
        <p:spPr bwMode="auto">
          <a:xfrm>
            <a:off x="63500" y="-812800"/>
            <a:ext cx="2724150" cy="1676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0" y="152400"/>
            <a:ext cx="3958167" cy="6477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093832">
            <a:off x="-893757" y="2138555"/>
            <a:ext cx="8229600" cy="1143000"/>
          </a:xfrm>
        </p:spPr>
        <p:txBody>
          <a:bodyPr/>
          <a:lstStyle/>
          <a:p>
            <a:r>
              <a:rPr lang="en-US" dirty="0" smtClean="0"/>
              <a:t>Map of La Bourgogne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city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Dijon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ijon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04800" y="2438400"/>
            <a:ext cx="4401166" cy="2948781"/>
          </a:xfrm>
        </p:spPr>
      </p:pic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Dijon is the capital of Bourgogne. It is a little town stocked up on medieval history.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Things to do/see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Bourgogne is very famous for it’s many varieties of wines. </a:t>
            </a:r>
          </a:p>
          <a:p>
            <a:r>
              <a:rPr lang="en-US" dirty="0" smtClean="0"/>
              <a:t>Bourgogne has a medieval feel and you can study up on your medieval history here.</a:t>
            </a:r>
          </a:p>
          <a:p>
            <a:r>
              <a:rPr lang="en-US" dirty="0" smtClean="0"/>
              <a:t>The Bourgogne </a:t>
            </a:r>
            <a:r>
              <a:rPr lang="en-US" dirty="0" err="1" smtClean="0"/>
              <a:t>Randonees</a:t>
            </a:r>
            <a:r>
              <a:rPr lang="en-US" dirty="0" smtClean="0"/>
              <a:t> Day Trip where you can rent bikes and make a day trip out of a self guided tour!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Bourgogne Customs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Common Cuisine in Bourgogne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smtClean="0"/>
              <a:t>Traditional Costume</a:t>
            </a:r>
            <a:endParaRPr lang="en-US"/>
          </a:p>
        </p:txBody>
      </p:sp>
      <p:pic>
        <p:nvPicPr>
          <p:cNvPr id="4" name="Content Placeholder 3" descr="food.bmp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 rot="1022301">
            <a:off x="1645663" y="3774458"/>
            <a:ext cx="2619048" cy="1742857"/>
          </a:xfrm>
        </p:spPr>
      </p:pic>
      <p:pic>
        <p:nvPicPr>
          <p:cNvPr id="9" name="Content Placeholder 8" descr="costume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 rot="20717110">
            <a:off x="5563620" y="2967350"/>
            <a:ext cx="2189800" cy="3290683"/>
          </a:xfrm>
        </p:spPr>
      </p:pic>
      <p:sp>
        <p:nvSpPr>
          <p:cNvPr id="5" name="TextBox 4"/>
          <p:cNvSpPr txBox="1"/>
          <p:nvPr/>
        </p:nvSpPr>
        <p:spPr>
          <a:xfrm rot="20425382">
            <a:off x="228600" y="2590800"/>
            <a:ext cx="281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beef bourguignon</a:t>
            </a:r>
            <a:endParaRPr lang="en-US" sz="2800" dirty="0">
              <a:solidFill>
                <a:schemeClr val="tx2">
                  <a:lumMod val="75000"/>
                </a:schemeClr>
              </a:solidFill>
              <a:latin typeface="Algerian" pitchFamily="82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</TotalTime>
  <Words>95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Slide 1</vt:lpstr>
      <vt:lpstr>Map of La Bourgogne</vt:lpstr>
      <vt:lpstr>Major city</vt:lpstr>
      <vt:lpstr>Things to do/see</vt:lpstr>
      <vt:lpstr>Bourgogne Customs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King</dc:creator>
  <cp:lastModifiedBy>Administrator</cp:lastModifiedBy>
  <cp:revision>6</cp:revision>
  <dcterms:created xsi:type="dcterms:W3CDTF">2011-11-16T01:26:46Z</dcterms:created>
  <dcterms:modified xsi:type="dcterms:W3CDTF">2011-11-18T16:15:24Z</dcterms:modified>
</cp:coreProperties>
</file>